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3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0000500000000000000" pitchFamily="2" charset="0"/>
      <p:regular r:id="rId14"/>
      <p:bold r:id="rId15"/>
      <p:italic r:id="rId16"/>
      <p:boldItalic r:id="rId17"/>
    </p:embeddedFont>
    <p:embeddedFont>
      <p:font typeface="EB Garamond Medium" panose="00000600000000000000" pitchFamily="2" charset="0"/>
      <p:regular r:id="rId18"/>
      <p:bold r:id="rId19"/>
      <p:italic r:id="rId20"/>
      <p:boldItalic r:id="rId21"/>
    </p:embeddedFont>
    <p:embeddedFont>
      <p:font typeface="EB Garamond SemiBold" panose="00000700000000000000" pitchFamily="2" charset="0"/>
      <p:regular r:id="rId22"/>
      <p:bold r:id="rId23"/>
      <p:italic r:id="rId24"/>
      <p:boldItalic r:id="rId25"/>
    </p:embeddedFont>
    <p:embeddedFont>
      <p:font typeface="Public San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iqyF+LDUuPGtczmEk9CVwKUKYh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6800"/>
    <a:srgbClr val="E67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4BF2BA-0B32-4039-8D23-6E65AF0657F0}">
  <a:tblStyle styleId="{5A4BF2BA-0B32-4039-8D23-6E65AF0657F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86" y="77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e008f0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3" name="Google Shape;1863;g2139e008f0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93" name="Google Shape;93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94" name="Google Shape;94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95" name="Google Shape;95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4" name="Google Shape;114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7" name="Google Shape;117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" name="Google Shape;122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Google Shape;126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0" name="Google Shape;150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5" name="Google Shape;155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57" name="Google Shape;157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58" name="Google Shape;158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" name="Google Shape;166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3" name="Google Shape;173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3" name="Google Shape;183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0" name="Google Shape;190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4" name="Google Shape;194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5" name="Google Shape;195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201" name="Google Shape;201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6" name="Google Shape;206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7" name="Google Shape;207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1" name="Google Shape;211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3" name="Google Shape;213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4" name="Google Shape;214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0" name="Google Shape;220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1" name="Google Shape;221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26" name="Google Shape;226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7" name="Google Shape;227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33" name="Google Shape;233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4" name="Google Shape;234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7" name="Google Shape;237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1" name="Google Shape;241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2" name="Google Shape;242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20" y="225967"/>
            <a:ext cx="175260" cy="4075443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253464"/>
              <a:chOff x="129115" y="1196929"/>
              <a:chExt cx="175260" cy="2253464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0" cy="2047541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45" name="Google Shape;245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7" name="Google Shape;247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8" name="Google Shape;248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9" name="Google Shape;249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0" name="Google Shape;250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51" name="Google Shape;251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52" name="Google Shape;252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53" name="Google Shape;253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4" name="Google Shape;254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57" name="Google Shape;257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58" name="Google Shape;258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59" name="Google Shape;259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60" name="Google Shape;260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61" name="Google Shape;261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2" name="Google Shape;262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63" name="Google Shape;263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64" name="Google Shape;264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65" name="Google Shape;265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66" name="Google Shape;266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Google Shape;276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2" name="Google Shape;282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4" name="Google Shape;284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5" name="Google Shape;285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6" name="Google Shape;286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7" name="Google Shape;287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8" name="Google Shape;288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3" name="Google Shape;293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4" name="Google Shape;294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6" name="Google Shape;296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97" name="Google Shape;297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8" name="Google Shape;298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3" name="Google Shape;303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04" name="Google Shape;304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305" name="Google Shape;305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06" name="Google Shape;306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07" name="Google Shape;307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08" name="Google Shape;308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309" name="Google Shape;309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310" name="Google Shape;310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311" name="Google Shape;311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312" name="Google Shape;312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313" name="Google Shape;313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314" name="Google Shape;314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5" name="Google Shape;315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6" name="Google Shape;316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7" name="Google Shape;317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4" name="Google Shape;324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5" name="Google Shape;325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6" name="Google Shape;326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8" name="Google Shape;328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29" name="Google Shape;329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2" name="Google Shape;332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33" name="Google Shape;333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4" name="Google Shape;334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5" name="Google Shape;335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8" name="Google Shape;338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39" name="Google Shape;339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0" name="Google Shape;340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1" name="Google Shape;341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4" name="Google Shape;344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5" name="Google Shape;345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2" name="Google Shape;352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" name="Google Shape;29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31" name="Google Shape;31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2" name="Google Shape;32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33" name="Google Shape;33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4" name="Google Shape;34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5" name="Google Shape;35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6" name="Google Shape;36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7" name="Google Shape;37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8" name="Google Shape;38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39" name="Google Shape;39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0" name="Google Shape;40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41" name="Google Shape;41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42" name="Google Shape;42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" name="Google Shape;43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44" name="Google Shape;44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" name="Google Shape;355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6" name="Google Shape;356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" name="Google Shape;357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8" name="Google Shape;358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1" name="Google Shape;361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2" name="Google Shape;362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9" name="Google Shape;369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3" name="Google Shape;373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4" name="Google Shape;374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5" name="Google Shape;375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8" name="Google Shape;378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9" name="Google Shape;379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6" name="Google Shape;386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9" name="Google Shape;389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90" name="Google Shape;390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1" name="Google Shape;391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92" name="Google Shape;392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95" name="Google Shape;395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7" name="Google Shape;397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9" name="Google Shape;399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7" name="Google Shape;407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8" name="Google Shape;408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0" name="Google Shape;410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8" name="Google Shape;418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9" name="Google Shape;419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5" name="Google Shape;425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6" name="Google Shape;426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8" name="Google Shape;428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Google Shape;430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2" name="Google Shape;432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4" name="Google Shape;434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6" name="Google Shape;436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7" name="Google Shape;437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8" name="Google Shape;438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9" name="Google Shape;439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1" name="Google Shape;441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43" name="Google Shape;443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44" name="Google Shape;444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45" name="Google Shape;445;p257"/>
              <p:cNvCxnSpPr>
                <a:endCxn id="446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7" name="Google Shape;447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6" name="Google Shape;446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49" name="Google Shape;449;p257"/>
              <p:cNvCxnSpPr>
                <a:endCxn id="450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1" name="Google Shape;451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0" name="Google Shape;450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2" name="Google Shape;452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53" name="Google Shape;453;p257"/>
              <p:cNvCxnSpPr>
                <a:endCxn id="454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5" name="Google Shape;455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4" name="Google Shape;454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6" name="Google Shape;456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57" name="Google Shape;457;p257"/>
              <p:cNvCxnSpPr>
                <a:endCxn id="458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59" name="Google Shape;459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58" name="Google Shape;458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60" name="Google Shape;460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1" name="Google Shape;461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2" name="Google Shape;462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3" name="Google Shape;463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4" name="Google Shape;464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5" name="Google Shape;465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6" name="Google Shape;466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7" name="Google Shape;467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8" name="Google Shape;468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73" name="Google Shape;473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4" name="Google Shape;474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5" name="Google Shape;475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76" name="Google Shape;476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77" name="Google Shape;477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8" name="Google Shape;478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79" name="Google Shape;479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0" name="Google Shape;480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1" name="Google Shape;481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82" name="Google Shape;482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3" name="Google Shape;483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4" name="Google Shape;484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5" name="Google Shape;485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6" name="Google Shape;486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7" name="Google Shape;487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8" name="Google Shape;488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9" name="Google Shape;489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0" name="Google Shape;490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1" name="Google Shape;491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2" name="Google Shape;492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3" name="Google Shape;493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5" name="Google Shape;495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7" name="Google Shape;497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8" name="Google Shape;498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9" name="Google Shape;499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00" name="Google Shape;500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01" name="Google Shape;501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02" name="Google Shape;502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3" name="Google Shape;503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506" name="Google Shape;506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510" name="Google Shape;510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511" name="Google Shape;511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512" name="Google Shape;512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13" name="Google Shape;513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514" name="Google Shape;514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515" name="Google Shape;515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6" name="Google Shape;516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8" name="Google Shape;518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9" name="Google Shape;519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23" name="Google Shape;523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4" name="Google Shape;524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8" name="Google Shape;528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9" name="Google Shape;529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0" name="Google Shape;530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1" name="Google Shape;531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2" name="Google Shape;532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" name="Google Shape;57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6" name="Google Shape;536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8" name="Google Shape;538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1" name="Google Shape;541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2" name="Google Shape;542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5" name="Google Shape;545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6" name="Google Shape;546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9" name="Google Shape;549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1" name="Google Shape;551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2" name="Google Shape;552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53" name="Google Shape;553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4" name="Google Shape;554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55" name="Google Shape;555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58" name="Google Shape;558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3" name="Google Shape;563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4" name="Google Shape;564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65" name="Google Shape;565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8" name="Google Shape;568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69" name="Google Shape;569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0" name="Google Shape;570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1" name="Google Shape;571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2" name="Google Shape;572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3" name="Google Shape;573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4" name="Google Shape;574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5" name="Google Shape;575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6" name="Google Shape;576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7" name="Google Shape;577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8" name="Google Shape;578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8" name="Google Shape;588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89" name="Google Shape;589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0" name="Google Shape;590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1" name="Google Shape;591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2" name="Google Shape;592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3" name="Google Shape;593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94" name="Google Shape;594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5" name="Google Shape;595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6" name="Google Shape;596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7" name="Google Shape;597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8" name="Google Shape;598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9" name="Google Shape;599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0" name="Google Shape;600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6" name="Google Shape;606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9" name="Google Shape;609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10" name="Google Shape;610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5" name="Google Shape;615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6" name="Google Shape;616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1" name="Google Shape;621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4" name="Google Shape;624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25" name="Google Shape;625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6" name="Google Shape;626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7" name="Google Shape;627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8" name="Google Shape;628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29" name="Google Shape;629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30" name="Google Shape;630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31" name="Google Shape;631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2" name="Google Shape;632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3" name="Google Shape;633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4" name="Google Shape;634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5" name="Google Shape;635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6" name="Google Shape;636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8" name="Google Shape;638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0" name="Google Shape;640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41" name="Google Shape;641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42" name="Google Shape;64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3" name="Google Shape;64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4" name="Google Shape;64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5" name="Google Shape;64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6" name="Google Shape;64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7" name="Google Shape;647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48" name="Google Shape;64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9" name="Google Shape;64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0" name="Google Shape;65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1" name="Google Shape;65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2" name="Google Shape;65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3" name="Google Shape;653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54" name="Google Shape;65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5" name="Google Shape;65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6" name="Google Shape;65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7" name="Google Shape;65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8" name="Google Shape;65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59" name="Google Shape;659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60" name="Google Shape;66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1" name="Google Shape;66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2" name="Google Shape;66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3" name="Google Shape;66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64" name="Google Shape;66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65" name="Google Shape;665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66" name="Google Shape;66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67" name="Google Shape;66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68" name="Google Shape;66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69" name="Google Shape;66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70" name="Google Shape;67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71" name="Google Shape;671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2" name="Google Shape;672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3" name="Google Shape;673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4" name="Google Shape;674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5" name="Google Shape;675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7" name="Google Shape;677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9" name="Google Shape;679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80" name="Google Shape;680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81" name="Google Shape;681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2" name="Google Shape;68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3" name="Google Shape;68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4" name="Google Shape;68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5" name="Google Shape;68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6" name="Google Shape;68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7" name="Google Shape;687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8" name="Google Shape;68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9" name="Google Shape;68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0" name="Google Shape;69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1" name="Google Shape;69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2" name="Google Shape;69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3" name="Google Shape;693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4" name="Google Shape;69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5" name="Google Shape;69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6" name="Google Shape;69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7" name="Google Shape;69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8" name="Google Shape;69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99" name="Google Shape;699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0" name="Google Shape;70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1" name="Google Shape;70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2" name="Google Shape;70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3" name="Google Shape;70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04" name="Google Shape;70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705" name="Google Shape;705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706" name="Google Shape;70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707" name="Google Shape;70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708" name="Google Shape;70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709" name="Google Shape;70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710" name="Google Shape;71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711" name="Google Shape;711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2" name="Google Shape;712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3" name="Google Shape;713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oogle Shape;717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Google Shape;718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0" name="Google Shape;720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1" name="Google Shape;721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0" name="Google Shape;730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1" name="Google Shape;731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2" name="Google Shape;732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3" name="Google Shape;733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4" name="Google Shape;734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8" name="Google Shape;738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39" name="Google Shape;739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1" name="Google Shape;741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2" name="Google Shape;742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1" name="Google Shape;751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2" name="Google Shape;752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3" name="Google Shape;753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4" name="Google Shape;754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9" name="Google Shape;759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0" name="Google Shape;760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1" name="Google Shape;761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2" name="Google Shape;762;p272"/>
          <p:cNvCxnSpPr>
            <a:stCxn id="763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3" name="Google Shape;763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4" name="Google Shape;764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5" name="Google Shape;765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6" name="Google Shape;766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1" name="Google Shape;771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2" name="Google Shape;772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3" name="Google Shape;773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Google Shape;778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79" name="Google Shape;779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0" name="Google Shape;780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1" name="Google Shape;781;p273"/>
          <p:cNvCxnSpPr>
            <a:stCxn id="782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82" name="Google Shape;782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3" name="Google Shape;783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4" name="Google Shape;784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5" name="Google Shape;785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6" name="Google Shape;786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7" name="Google Shape;787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8" name="Google Shape;788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89" name="Google Shape;789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0" name="Google Shape;790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1" name="Google Shape;791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2" name="Google Shape;792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3" name="Google Shape;793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4" name="Google Shape;794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5" name="Google Shape;795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7" name="Google Shape;797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9" name="Google Shape;799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0" name="Google Shape;800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01" name="Google Shape;801;p274"/>
            <p:cNvCxnSpPr>
              <a:stCxn id="802" idx="6"/>
              <a:endCxn id="803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4" name="Google Shape;804;p274"/>
            <p:cNvCxnSpPr>
              <a:stCxn id="802" idx="6"/>
              <a:endCxn id="805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6" name="Google Shape;806;p274"/>
            <p:cNvCxnSpPr>
              <a:stCxn id="802" idx="6"/>
              <a:endCxn id="807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08" name="Google Shape;808;p274"/>
            <p:cNvCxnSpPr>
              <a:stCxn id="802" idx="6"/>
              <a:endCxn id="809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0" name="Google Shape;810;p274"/>
            <p:cNvCxnSpPr>
              <a:stCxn id="802" idx="6"/>
              <a:endCxn id="811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2" name="Google Shape;812;p274"/>
            <p:cNvCxnSpPr>
              <a:stCxn id="802" idx="6"/>
              <a:endCxn id="813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14" name="Google Shape;814;p274"/>
            <p:cNvCxnSpPr>
              <a:stCxn id="802" idx="6"/>
              <a:endCxn id="815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16" name="Google Shape;816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02" name="Google Shape;802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17" name="Google Shape;817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18" name="Google Shape;818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9" name="Google Shape;819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0" name="Google Shape;820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1" name="Google Shape;821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2" name="Google Shape;822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3" name="Google Shape;823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4" name="Google Shape;824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5" name="Google Shape;825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6" name="Google Shape;826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7" name="Google Shape;827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8" name="Google Shape;828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29" name="Google Shape;829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0" name="Google Shape;830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32" name="Google Shape;832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3" name="Google Shape;833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4" name="Google Shape;834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5" name="Google Shape;835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6" name="Google Shape;836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7" name="Google Shape;837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8" name="Google Shape;838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9" name="Google Shape;839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3" name="Google Shape;843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4" name="Google Shape;844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45" name="Google Shape;845;p275"/>
            <p:cNvCxnSpPr>
              <a:stCxn id="846" idx="6"/>
              <a:endCxn id="84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8" name="Google Shape;848;p275"/>
            <p:cNvCxnSpPr>
              <a:stCxn id="846" idx="6"/>
              <a:endCxn id="84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0" name="Google Shape;850;p275"/>
            <p:cNvCxnSpPr>
              <a:stCxn id="846" idx="6"/>
              <a:endCxn id="85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2" name="Google Shape;852;p275"/>
            <p:cNvCxnSpPr>
              <a:stCxn id="846" idx="6"/>
              <a:endCxn id="85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4" name="Google Shape;854;p275"/>
            <p:cNvCxnSpPr>
              <a:stCxn id="846" idx="6"/>
              <a:endCxn id="85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6" name="Google Shape;856;p275"/>
            <p:cNvCxnSpPr>
              <a:stCxn id="846" idx="6"/>
              <a:endCxn id="85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" name="Google Shape;858;p275"/>
            <p:cNvCxnSpPr>
              <a:stCxn id="846" idx="6"/>
              <a:endCxn id="85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60" name="Google Shape;860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46" name="Google Shape;846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61" name="Google Shape;861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62" name="Google Shape;862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3" name="Google Shape;863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4" name="Google Shape;864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5" name="Google Shape;865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6" name="Google Shape;866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7" name="Google Shape;867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8" name="Google Shape;868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69" name="Google Shape;869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0" name="Google Shape;870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1" name="Google Shape;871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2" name="Google Shape;872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3" name="Google Shape;873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4" name="Google Shape;874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75" name="Google Shape;875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76" name="Google Shape;876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7" name="Google Shape;877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8" name="Google Shape;878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9" name="Google Shape;879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0" name="Google Shape;880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1" name="Google Shape;881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2" name="Google Shape;882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3" name="Google Shape;883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86" name="Google Shape;886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87" name="Google Shape;887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8" name="Google Shape;888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89" name="Google Shape;889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90" name="Google Shape;890;p276"/>
            <p:cNvCxnSpPr>
              <a:stCxn id="891" idx="6"/>
              <a:endCxn id="892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3" name="Google Shape;893;p276"/>
            <p:cNvCxnSpPr>
              <a:stCxn id="891" idx="6"/>
              <a:endCxn id="894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5" name="Google Shape;895;p276"/>
            <p:cNvCxnSpPr>
              <a:stCxn id="891" idx="6"/>
              <a:endCxn id="896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7" name="Google Shape;897;p276"/>
            <p:cNvCxnSpPr>
              <a:stCxn id="891" idx="6"/>
              <a:endCxn id="898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99" name="Google Shape;899;p276"/>
            <p:cNvCxnSpPr>
              <a:stCxn id="891" idx="6"/>
              <a:endCxn id="900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1" name="Google Shape;901;p276"/>
            <p:cNvCxnSpPr>
              <a:stCxn id="891" idx="6"/>
              <a:endCxn id="902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03" name="Google Shape;903;p276"/>
            <p:cNvCxnSpPr>
              <a:endCxn id="904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91" name="Google Shape;891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05" name="Google Shape;905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06" name="Google Shape;906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92" name="Google Shape;892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7" name="Google Shape;907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8" name="Google Shape;908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94" name="Google Shape;894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9" name="Google Shape;909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0" name="Google Shape;910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02" name="Google Shape;902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1" name="Google Shape;911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2" name="Google Shape;912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00" name="Google Shape;900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3" name="Google Shape;913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4" name="Google Shape;914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96" name="Google Shape;896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5" name="Google Shape;915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6" name="Google Shape;916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04" name="Google Shape;904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7" name="Google Shape;917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18" name="Google Shape;918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98" name="Google Shape;898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19" name="Google Shape;919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20" name="Google Shape;920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1" name="Google Shape;921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5" name="Google Shape;925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6" name="Google Shape;926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7" name="Google Shape;927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30" name="Google Shape;930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2" name="Google Shape;932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3" name="Google Shape;933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34" name="Google Shape;934;p277"/>
            <p:cNvCxnSpPr>
              <a:stCxn id="935" idx="6"/>
              <a:endCxn id="93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7" name="Google Shape;937;p277"/>
            <p:cNvCxnSpPr>
              <a:stCxn id="935" idx="6"/>
              <a:endCxn id="93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9" name="Google Shape;939;p277"/>
            <p:cNvCxnSpPr>
              <a:stCxn id="935" idx="6"/>
              <a:endCxn id="94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1" name="Google Shape;941;p277"/>
            <p:cNvCxnSpPr>
              <a:stCxn id="935" idx="6"/>
              <a:endCxn id="94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3" name="Google Shape;943;p277"/>
            <p:cNvCxnSpPr>
              <a:stCxn id="935" idx="6"/>
              <a:endCxn id="94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5" name="Google Shape;945;p277"/>
            <p:cNvCxnSpPr>
              <a:stCxn id="935" idx="6"/>
              <a:endCxn id="94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7" name="Google Shape;947;p277"/>
            <p:cNvCxnSpPr>
              <a:endCxn id="94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35" name="Google Shape;935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49" name="Google Shape;949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50" name="Google Shape;950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36" name="Google Shape;936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1" name="Google Shape;951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2" name="Google Shape;952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38" name="Google Shape;938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3" name="Google Shape;953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4" name="Google Shape;954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46" name="Google Shape;946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5" name="Google Shape;955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6" name="Google Shape;956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44" name="Google Shape;944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7" name="Google Shape;957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58" name="Google Shape;958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40" name="Google Shape;940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59" name="Google Shape;959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0" name="Google Shape;960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48" name="Google Shape;948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1" name="Google Shape;961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62" name="Google Shape;962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42" name="Google Shape;942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63" name="Google Shape;963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64" name="Google Shape;964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5" name="Google Shape;965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6" name="Google Shape;966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7" name="Google Shape;967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8" name="Google Shape;968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9" name="Google Shape;969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0" name="Google Shape;970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1" name="Google Shape;971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74" name="Google Shape;974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75" name="Google Shape;975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6" name="Google Shape;976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77" name="Google Shape;977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78" name="Google Shape;978;p278"/>
            <p:cNvCxnSpPr>
              <a:stCxn id="979" idx="6"/>
              <a:endCxn id="98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1" name="Google Shape;981;p278"/>
            <p:cNvCxnSpPr>
              <a:stCxn id="979" idx="6"/>
              <a:endCxn id="98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3" name="Google Shape;983;p278"/>
            <p:cNvCxnSpPr>
              <a:stCxn id="979" idx="6"/>
              <a:endCxn id="98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5" name="Google Shape;985;p278"/>
            <p:cNvCxnSpPr>
              <a:stCxn id="979" idx="6"/>
              <a:endCxn id="98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7" name="Google Shape;987;p278"/>
            <p:cNvCxnSpPr>
              <a:stCxn id="979" idx="6"/>
              <a:endCxn id="98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89" name="Google Shape;989;p278"/>
            <p:cNvCxnSpPr>
              <a:stCxn id="979" idx="6"/>
              <a:endCxn id="99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1" name="Google Shape;991;p278"/>
            <p:cNvCxnSpPr>
              <a:endCxn id="99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79" name="Google Shape;979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93" name="Google Shape;993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94" name="Google Shape;994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80" name="Google Shape;980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5" name="Google Shape;995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6" name="Google Shape;996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82" name="Google Shape;982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7" name="Google Shape;997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8" name="Google Shape;998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90" name="Google Shape;990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9" name="Google Shape;999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0" name="Google Shape;1000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88" name="Google Shape;988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1" name="Google Shape;1001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2" name="Google Shape;1002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84" name="Google Shape;984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3" name="Google Shape;1003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4" name="Google Shape;1004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92" name="Google Shape;992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5" name="Google Shape;1005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1006" name="Google Shape;1006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86" name="Google Shape;986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007" name="Google Shape;1007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08" name="Google Shape;1008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9" name="Google Shape;1009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0" name="Google Shape;1010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1" name="Google Shape;1011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2" name="Google Shape;1012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3" name="Google Shape;1013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4" name="Google Shape;1014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5" name="Google Shape;1015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18" name="Google Shape;1018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9" name="Google Shape;1019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0" name="Google Shape;1020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21" name="Google Shape;1021;p279"/>
            <p:cNvCxnSpPr>
              <a:stCxn id="1022" idx="6"/>
              <a:endCxn id="102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4" name="Google Shape;1024;p279"/>
            <p:cNvCxnSpPr>
              <a:stCxn id="1022" idx="6"/>
              <a:endCxn id="102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6" name="Google Shape;1026;p279"/>
            <p:cNvCxnSpPr>
              <a:stCxn id="1022" idx="6"/>
              <a:endCxn id="102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28" name="Google Shape;1028;p279"/>
            <p:cNvCxnSpPr>
              <a:stCxn id="1022" idx="6"/>
              <a:endCxn id="102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0" name="Google Shape;1030;p279"/>
            <p:cNvCxnSpPr>
              <a:stCxn id="1022" idx="6"/>
              <a:endCxn id="103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2" name="Google Shape;1032;p279"/>
            <p:cNvCxnSpPr>
              <a:stCxn id="1022" idx="6"/>
              <a:endCxn id="103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4" name="Google Shape;1034;p279"/>
            <p:cNvCxnSpPr>
              <a:endCxn id="103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22" name="Google Shape;1022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3" name="Google Shape;1023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5" name="Google Shape;1025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3" name="Google Shape;1033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1" name="Google Shape;1031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7" name="Google Shape;1027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29" name="Google Shape;1029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36" name="Google Shape;1036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7" name="Google Shape;1037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8" name="Google Shape;1038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9" name="Google Shape;1039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0" name="Google Shape;1040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1" name="Google Shape;1041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2" name="Google Shape;1042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3" name="Google Shape;1043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5" name="Google Shape;1045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46" name="Google Shape;1046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7" name="Google Shape;1047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8" name="Google Shape;1048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49" name="Google Shape;1049;p280"/>
            <p:cNvCxnSpPr>
              <a:stCxn id="1050" idx="6"/>
              <a:endCxn id="1051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2" name="Google Shape;1052;p280"/>
            <p:cNvCxnSpPr>
              <a:stCxn id="1050" idx="6"/>
              <a:endCxn id="1053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4" name="Google Shape;1054;p280"/>
            <p:cNvCxnSpPr>
              <a:stCxn id="1050" idx="6"/>
              <a:endCxn id="1055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6" name="Google Shape;1056;p280"/>
            <p:cNvCxnSpPr>
              <a:stCxn id="1050" idx="6"/>
              <a:endCxn id="1057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58" name="Google Shape;1058;p280"/>
            <p:cNvCxnSpPr>
              <a:stCxn id="1050" idx="6"/>
              <a:endCxn id="1059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0" name="Google Shape;1060;p280"/>
            <p:cNvCxnSpPr>
              <a:stCxn id="1050" idx="6"/>
              <a:endCxn id="1061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2" name="Google Shape;1062;p280"/>
            <p:cNvCxnSpPr>
              <a:endCxn id="1063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50" name="Google Shape;1050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1" name="Google Shape;1051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3" name="Google Shape;1053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1" name="Google Shape;1061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9" name="Google Shape;1059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5" name="Google Shape;1055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57" name="Google Shape;1057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64" name="Google Shape;1064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5" name="Google Shape;1065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6" name="Google Shape;1066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7" name="Google Shape;1067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8" name="Google Shape;1068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9" name="Google Shape;1069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0" name="Google Shape;1070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1" name="Google Shape;1071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Google Shape;1073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74" name="Google Shape;1074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5" name="Google Shape;1075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76" name="Google Shape;1076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77" name="Google Shape;1077;p281"/>
            <p:cNvCxnSpPr>
              <a:stCxn id="1078" idx="6"/>
              <a:endCxn id="1079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0" name="Google Shape;1080;p281"/>
            <p:cNvCxnSpPr>
              <a:stCxn id="1078" idx="6"/>
              <a:endCxn id="1081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2" name="Google Shape;1082;p281"/>
            <p:cNvCxnSpPr>
              <a:stCxn id="1078" idx="6"/>
              <a:endCxn id="1083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4" name="Google Shape;1084;p281"/>
            <p:cNvCxnSpPr>
              <a:stCxn id="1078" idx="6"/>
              <a:endCxn id="1085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6" name="Google Shape;1086;p281"/>
            <p:cNvCxnSpPr>
              <a:stCxn id="1078" idx="6"/>
              <a:endCxn id="1087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8" name="Google Shape;1088;p281"/>
            <p:cNvCxnSpPr>
              <a:stCxn id="1078" idx="6"/>
              <a:endCxn id="1089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90" name="Google Shape;1090;p281"/>
            <p:cNvCxnSpPr>
              <a:endCxn id="1091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78" name="Google Shape;1078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9" name="Google Shape;1079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1" name="Google Shape;1081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9" name="Google Shape;1089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7" name="Google Shape;1087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3" name="Google Shape;1083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91" name="Google Shape;1091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85" name="Google Shape;1085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92" name="Google Shape;1092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3" name="Google Shape;1093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4" name="Google Shape;1094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5" name="Google Shape;1095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6" name="Google Shape;1096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7" name="Google Shape;1097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8" name="Google Shape;1098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9" name="Google Shape;1099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" name="Google Shape;69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1" name="Google Shape;1101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02" name="Google Shape;1102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4" name="Google Shape;1104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05" name="Google Shape;1105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5" name="Google Shape;1115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6" name="Google Shape;1116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7" name="Google Shape;1117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8" name="Google Shape;1118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9" name="Google Shape;1119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0" name="Google Shape;1120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1" name="Google Shape;1121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2" name="Google Shape;1122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Google Shape;1124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Google Shape;1125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27" name="Google Shape;1127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28" name="Google Shape;1128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29" name="Google Shape;112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0" name="Google Shape;113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1" name="Google Shape;113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2" name="Google Shape;113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3" name="Google Shape;113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34" name="Google Shape;1134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35" name="Google Shape;113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36" name="Google Shape;113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37" name="Google Shape;113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38" name="Google Shape;113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39" name="Google Shape;113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0" name="Google Shape;1140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1" name="Google Shape;114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3" name="Google Shape;114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4" name="Google Shape;114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5" name="Google Shape;114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6" name="Google Shape;1146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7" name="Google Shape;114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9" name="Google Shape;114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0" name="Google Shape;115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1" name="Google Shape;115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52" name="Google Shape;1152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3" name="Google Shape;1153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4" name="Google Shape;1154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5" name="Google Shape;1155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56" name="Google Shape;1156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57" name="Google Shape;1157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3" name="Google Shape;1163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4" name="Google Shape;1164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65" name="Google Shape;1165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6" name="Google Shape;1166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7" name="Google Shape;1167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8" name="Google Shape;1168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69" name="Google Shape;1169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0" name="Google Shape;117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2" name="Google Shape;117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3" name="Google Shape;117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4" name="Google Shape;117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5" name="Google Shape;1175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6" name="Google Shape;117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8" name="Google Shape;117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9" name="Google Shape;117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0" name="Google Shape;118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1" name="Google Shape;1181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2" name="Google Shape;118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4" name="Google Shape;118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5" name="Google Shape;118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6" name="Google Shape;118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87" name="Google Shape;1187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8" name="Google Shape;1188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89" name="Google Shape;1189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0" name="Google Shape;1190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1" name="Google Shape;1191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3" name="Google Shape;1193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94" name="Google Shape;1194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5" name="Google Shape;1195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96" name="Google Shape;1196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97" name="Google Shape;1197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98" name="Google Shape;119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9" name="Google Shape;119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0" name="Google Shape;120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1" name="Google Shape;120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2" name="Google Shape;120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3" name="Google Shape;1203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4" name="Google Shape;120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05" name="Google Shape;120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06" name="Google Shape;120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07" name="Google Shape;120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08" name="Google Shape;120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09" name="Google Shape;1209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0" name="Google Shape;121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2" name="Google Shape;121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3" name="Google Shape;121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4" name="Google Shape;121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5" name="Google Shape;1215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6" name="Google Shape;121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8" name="Google Shape;121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9" name="Google Shape;121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0" name="Google Shape;122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21" name="Google Shape;1221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2" name="Google Shape;1222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3" name="Google Shape;1223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24" name="Google Shape;1224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25" name="Google Shape;1225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26" name="Google Shape;1226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2" name="Google Shape;1232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3" name="Google Shape;1233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4" name="Google Shape;1234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35" name="Google Shape;1235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6" name="Google Shape;1236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7" name="Google Shape;1237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38" name="Google Shape;1238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9" name="Google Shape;123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1" name="Google Shape;124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2" name="Google Shape;124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3" name="Google Shape;124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4" name="Google Shape;1244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5" name="Google Shape;124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7" name="Google Shape;124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8" name="Google Shape;124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9" name="Google Shape;124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0" name="Google Shape;1250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1" name="Google Shape;125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3" name="Google Shape;125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4" name="Google Shape;125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5" name="Google Shape;125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56" name="Google Shape;1256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7" name="Google Shape;1257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8" name="Google Shape;1258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9" name="Google Shape;1259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0" name="Google Shape;1260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2" name="Google Shape;1262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63" name="Google Shape;1263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4" name="Google Shape;1264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5" name="Google Shape;1265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66" name="Google Shape;1266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67" name="Google Shape;126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8" name="Google Shape;126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9" name="Google Shape;126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0" name="Google Shape;127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1" name="Google Shape;127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2" name="Google Shape;1272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3" name="Google Shape;127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4" name="Google Shape;127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75" name="Google Shape;127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76" name="Google Shape;127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77" name="Google Shape;127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78" name="Google Shape;1278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9" name="Google Shape;127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1" name="Google Shape;128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2" name="Google Shape;128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3" name="Google Shape;128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4" name="Google Shape;1284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5" name="Google Shape;128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7" name="Google Shape;128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8" name="Google Shape;128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9" name="Google Shape;128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90" name="Google Shape;1290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1" name="Google Shape;1291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2" name="Google Shape;1292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93" name="Google Shape;1293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94" name="Google Shape;1294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95" name="Google Shape;1295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1" name="Google Shape;1301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2" name="Google Shape;1302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3" name="Google Shape;1303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4" name="Google Shape;1304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05" name="Google Shape;1305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6" name="Google Shape;1306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07" name="Google Shape;1307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8" name="Google Shape;130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0" name="Google Shape;131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1" name="Google Shape;131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2" name="Google Shape;131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3" name="Google Shape;1313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4" name="Google Shape;131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6" name="Google Shape;131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7" name="Google Shape;131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8" name="Google Shape;131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9" name="Google Shape;1319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0" name="Google Shape;132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2" name="Google Shape;132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3" name="Google Shape;132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4" name="Google Shape;132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25" name="Google Shape;1325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6" name="Google Shape;1326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7" name="Google Shape;1327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8" name="Google Shape;1328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9" name="Google Shape;1329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" name="Google Shape;1331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2" name="Google Shape;1332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3" name="Google Shape;1333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4" name="Google Shape;1334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35" name="Google Shape;1335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6" name="Google Shape;133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7" name="Google Shape;133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8" name="Google Shape;133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9" name="Google Shape;133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0" name="Google Shape;134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1" name="Google Shape;1341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2" name="Google Shape;134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3" name="Google Shape;134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4" name="Google Shape;134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45" name="Google Shape;134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46" name="Google Shape;134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47" name="Google Shape;1347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8" name="Google Shape;134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0" name="Google Shape;135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1" name="Google Shape;135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2" name="Google Shape;135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3" name="Google Shape;1353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4" name="Google Shape;135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6" name="Google Shape;135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7" name="Google Shape;135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8" name="Google Shape;135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9" name="Google Shape;1359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0" name="Google Shape;136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2" name="Google Shape;136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3" name="Google Shape;136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4" name="Google Shape;136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65" name="Google Shape;1365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6" name="Google Shape;1366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7" name="Google Shape;1367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8" name="Google Shape;1368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69" name="Google Shape;1369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70" name="Google Shape;1370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71" name="Google Shape;1371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2" name="Google Shape;1372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4" name="Google Shape;1374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5" name="Google Shape;1375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6" name="Google Shape;1376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7" name="Google Shape;1377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8" name="Google Shape;1378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9" name="Google Shape;1379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0" name="Google Shape;1380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1" name="Google Shape;1381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2" name="Google Shape;1382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3" name="Google Shape;1383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4" name="Google Shape;1384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6" name="Google Shape;1386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7" name="Google Shape;1387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8" name="Google Shape;1388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9" name="Google Shape;1389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0" name="Google Shape;1390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2" name="Google Shape;1392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3" name="Google Shape;1393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4" name="Google Shape;1394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5" name="Google Shape;1395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6" name="Google Shape;1396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8" name="Google Shape;1398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9" name="Google Shape;1399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0" name="Google Shape;1400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01" name="Google Shape;1401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2" name="Google Shape;1402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3" name="Google Shape;1403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4" name="Google Shape;1404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5" name="Google Shape;1405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7" name="Google Shape;1407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08" name="Google Shape;1408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09" name="Google Shape;1409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0" name="Google Shape;1410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11" name="Google Shape;1411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12" name="Google Shape;1412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13" name="Google Shape;1413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4" name="Google Shape;1414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5" name="Google Shape;1415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6" name="Google Shape;1416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17" name="Google Shape;1417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18" name="Google Shape;1418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19" name="Google Shape;1419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0" name="Google Shape;1420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1" name="Google Shape;1421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2" name="Google Shape;1422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3" name="Google Shape;1423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24" name="Google Shape;1424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25" name="Google Shape;1425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6" name="Google Shape;1426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7" name="Google Shape;1427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8" name="Google Shape;1428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29" name="Google Shape;1429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0" name="Google Shape;1430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1" name="Google Shape;1431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2" name="Google Shape;1432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3" name="Google Shape;1433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4" name="Google Shape;1434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5" name="Google Shape;1435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6" name="Google Shape;1436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57" name="Google Shape;1457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8" name="Google Shape;1458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9" name="Google Shape;1459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0" name="Google Shape;1460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1" name="Google Shape;1461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2" name="Google Shape;1462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3" name="Google Shape;1463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4" name="Google Shape;1464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5" name="Google Shape;1465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6" name="Google Shape;1466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8" name="Google Shape;1468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9" name="Google Shape;1469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73" name="Google Shape;1473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4" name="Google Shape;1474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75" name="Google Shape;1475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76" name="Google Shape;1476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77" name="Google Shape;1477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0" name="Google Shape;1480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1" name="Google Shape;1481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2" name="Google Shape;1482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3" name="Google Shape;1483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4" name="Google Shape;1484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7" name="Google Shape;1487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8" name="Google Shape;1488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9" name="Google Shape;1489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0" name="Google Shape;1490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1" name="Google Shape;1491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Google Shape;75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4" name="Google Shape;1494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5" name="Google Shape;1495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496" name="Google Shape;1496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7" name="Google Shape;1497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498" name="Google Shape;1498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499" name="Google Shape;1499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00" name="Google Shape;1500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1" name="Google Shape;1501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04" name="Google Shape;1504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5" name="Google Shape;150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06" name="Google Shape;1506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7" name="Google Shape;1507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08" name="Google Shape;1508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09" name="Google Shape;1509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10" name="Google Shape;1510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11" name="Google Shape;1511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12" name="Google Shape;1512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40" name="Google Shape;1540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1" name="Google Shape;1541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42" name="Google Shape;1542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43" name="Google Shape;1543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44" name="Google Shape;1544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5" name="Google Shape;1545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6" name="Google Shape;1546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47" name="Google Shape;1547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48" name="Google Shape;1548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49" name="Google Shape;1549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0" name="Google Shape;1550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1" name="Google Shape;1551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2" name="Google Shape;1552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53" name="Google Shape;1553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56" name="Google Shape;1556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7" name="Google Shape;155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8" name="Google Shape;1558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9" name="Google Shape;1559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0" name="Google Shape;1560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61" name="Google Shape;1561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62" name="Google Shape;1562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63" name="Google Shape;1563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4" name="Google Shape;1564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5" name="Google Shape;1565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6" name="Google Shape;1566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67" name="Google Shape;1567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8" name="Google Shape;1568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9" name="Google Shape;1569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0" name="Google Shape;1570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1" name="Google Shape;1571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72" name="Google Shape;1572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4" name="Google Shape;1574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75" name="Google Shape;1575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6" name="Google Shape;157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7" name="Google Shape;1577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8" name="Google Shape;1578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9" name="Google Shape;1579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80" name="Google Shape;1580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81" name="Google Shape;1581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82" name="Google Shape;1582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3" name="Google Shape;1583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4" name="Google Shape;1584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5" name="Google Shape;1585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86" name="Google Shape;1586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87" name="Google Shape;1587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8" name="Google Shape;1588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9" name="Google Shape;1589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0" name="Google Shape;1590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91" name="Google Shape;1591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4" name="Google Shape;1594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95" name="Google Shape;1595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6" name="Google Shape;1596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97" name="Google Shape;1597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0" name="Google Shape;1600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1" name="Google Shape;1601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2" name="Google Shape;1602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3" name="Google Shape;1603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04" name="Google Shape;1604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05" name="Google Shape;1605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06" name="Google Shape;1606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09" name="Google Shape;1609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0" name="Google Shape;1610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11" name="Google Shape;1611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2" name="Google Shape;1612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3" name="Google Shape;1613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4" name="Google Shape;1614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5" name="Google Shape;1615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6" name="Google Shape;1616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0" name="Google Shape;80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82" name="Google Shape;82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4" name="Google Shape;84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" name="Google Shape;1618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9" name="Google Shape;1619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0" name="Google Shape;1620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1" name="Google Shape;1621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22" name="Google Shape;1622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3" name="Google Shape;1623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24" name="Google Shape;1624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7" name="Google Shape;1627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8" name="Google Shape;1628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9" name="Google Shape;1629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1" name="Google Shape;1631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2" name="Google Shape;1632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6" name="Google Shape;1636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7" name="Google Shape;1637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8" name="Google Shape;1638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39" name="Google Shape;1639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0" name="Google Shape;1640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3" name="Google Shape;1643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5" name="Google Shape;1645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6" name="Google Shape;1646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7" name="Google Shape;1647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0" name="Google Shape;1650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1" name="Google Shape;1651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2" name="Google Shape;1652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3" name="Google Shape;1653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5" name="Google Shape;1655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56" name="Google Shape;1656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57" name="Google Shape;1657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8" name="Google Shape;1658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59" name="Google Shape;1659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" name="Google Shape;1661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2" name="Google Shape;1662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3" name="Google Shape;1663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4" name="Google Shape;1664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5" name="Google Shape;1665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6" name="Google Shape;1666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8" name="Google Shape;1668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70" name="Google Shape;1670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3" name="Google Shape;1673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4" name="Google Shape;1674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1675" name="Google Shape;1675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676" name="Google Shape;1676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677" name="Google Shape;1677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8" name="Google Shape;1678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79" name="Google Shape;1679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80" name="Google Shape;1680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1" name="Google Shape;1681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ithi038/NM-CD2_14-Prithika/tree/main/task1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DD55665-2DC9-3AB4-1410-4956481A0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2746968"/>
            <a:ext cx="4999859" cy="506440"/>
          </a:xfrm>
        </p:spPr>
        <p:txBody>
          <a:bodyPr/>
          <a:lstStyle/>
          <a:p>
            <a:r>
              <a:rPr lang="en-GB" sz="2000" dirty="0"/>
              <a:t>CALENDAR SCHEDULER</a:t>
            </a:r>
            <a:endParaRPr lang="en-IN" sz="2000" dirty="0"/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1C9B16C6-E1A0-203C-955A-FCD3C33E22D4}"/>
              </a:ext>
            </a:extLst>
          </p:cNvPr>
          <p:cNvSpPr txBox="1">
            <a:spLocks/>
          </p:cNvSpPr>
          <p:nvPr/>
        </p:nvSpPr>
        <p:spPr>
          <a:xfrm>
            <a:off x="-1" y="3405808"/>
            <a:ext cx="4999859" cy="50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000" dirty="0"/>
              <a:t>TASK - 1</a:t>
            </a:r>
            <a:endParaRPr lang="en-IN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CALENDAR SCHEDULER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1849" y="234738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344936-EFA0-CA65-203A-86DB5075AB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4463" y="1222375"/>
            <a:ext cx="4427537" cy="1015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calendar scheduler is a digital tool or application designed to help individuals or organizations manage their time and appointments effectively. It serves as an electronic version of a traditional calendar, allowing users to schedule and track events, meetings, tasks, and deadlines.</a:t>
            </a:r>
            <a:endParaRPr lang="en-IN" sz="1200" dirty="0">
              <a:solidFill>
                <a:schemeClr val="bg1"/>
              </a:solidFill>
              <a:latin typeface="Times New Roman" panose="02020603050405020304" pitchFamily="18" charset="0"/>
              <a:ea typeface="EB Garamond Medium" panose="00000600000000000000" pitchFamily="2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0CFDA44-A3E0-BCE5-AC87-91891909BC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821858"/>
              </p:ext>
            </p:extLst>
          </p:nvPr>
        </p:nvGraphicFramePr>
        <p:xfrm>
          <a:off x="188989" y="2279157"/>
          <a:ext cx="4287146" cy="1907226"/>
        </p:xfrm>
        <a:graphic>
          <a:graphicData uri="http://schemas.openxmlformats.org/drawingml/2006/table">
            <a:tbl>
              <a:tblPr firstRow="1" bandRow="1">
                <a:tableStyleId>{5A4BF2BA-0B32-4039-8D23-6E65AF0657F0}</a:tableStyleId>
              </a:tblPr>
              <a:tblGrid>
                <a:gridCol w="1299782">
                  <a:extLst>
                    <a:ext uri="{9D8B030D-6E8A-4147-A177-3AD203B41FA5}">
                      <a16:colId xmlns:a16="http://schemas.microsoft.com/office/drawing/2014/main" val="1203972324"/>
                    </a:ext>
                  </a:extLst>
                </a:gridCol>
                <a:gridCol w="1558316">
                  <a:extLst>
                    <a:ext uri="{9D8B030D-6E8A-4147-A177-3AD203B41FA5}">
                      <a16:colId xmlns:a16="http://schemas.microsoft.com/office/drawing/2014/main" val="2312085096"/>
                    </a:ext>
                  </a:extLst>
                </a:gridCol>
                <a:gridCol w="1429048">
                  <a:extLst>
                    <a:ext uri="{9D8B030D-6E8A-4147-A177-3AD203B41FA5}">
                      <a16:colId xmlns:a16="http://schemas.microsoft.com/office/drawing/2014/main" val="1695372626"/>
                    </a:ext>
                  </a:extLst>
                </a:gridCol>
              </a:tblGrid>
              <a:tr h="311475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lt2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LMS USER NAME</a:t>
                      </a:r>
                      <a:endParaRPr lang="en-IN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dirty="0">
                          <a:solidFill>
                            <a:schemeClr val="lt2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NAME</a:t>
                      </a:r>
                      <a:endParaRPr lang="en-IN" sz="1050" dirty="0"/>
                    </a:p>
                    <a:p>
                      <a:endParaRPr lang="en-IN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dirty="0">
                          <a:solidFill>
                            <a:schemeClr val="lt2"/>
                          </a:solidFill>
                          <a:latin typeface="EB Garamond"/>
                          <a:ea typeface="EB Garamond"/>
                          <a:cs typeface="EB Garamond"/>
                          <a:sym typeface="EB Garamond"/>
                        </a:rPr>
                        <a:t>BATCH</a:t>
                      </a:r>
                      <a:endParaRPr lang="en-IN" sz="1050" dirty="0"/>
                    </a:p>
                    <a:p>
                      <a:endParaRPr lang="en-IN" sz="10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9374465"/>
                  </a:ext>
                </a:extLst>
              </a:tr>
              <a:tr h="330942"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au721220205009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DHIVYA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CD2_14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804347"/>
                  </a:ext>
                </a:extLst>
              </a:tr>
              <a:tr h="330942"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au721220205022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KARUNAMBIKA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CD2_14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095043"/>
                  </a:ext>
                </a:extLst>
              </a:tr>
              <a:tr h="194672"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au721220205038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PRITHIKA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CD2_14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089859"/>
                  </a:ext>
                </a:extLst>
              </a:tr>
              <a:tr h="194672"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au721220205054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SUBHASHINI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CD2_14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374217"/>
                  </a:ext>
                </a:extLst>
              </a:tr>
              <a:tr h="330942">
                <a:tc>
                  <a:txBody>
                    <a:bodyPr/>
                    <a:lstStyle/>
                    <a:p>
                      <a:r>
                        <a:rPr lang="en-IN" sz="1050" dirty="0">
                          <a:solidFill>
                            <a:schemeClr val="bg1"/>
                          </a:solidFill>
                        </a:rPr>
                        <a:t>au721220205062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VIGNESHWARAN S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</a:rPr>
                        <a:t>CD2_14</a:t>
                      </a:r>
                      <a:endParaRPr lang="en-IN" sz="105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7819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789B2E-A89B-AD5E-C99F-DE23568A85FF}"/>
              </a:ext>
            </a:extLst>
          </p:cNvPr>
          <p:cNvSpPr txBox="1"/>
          <p:nvPr/>
        </p:nvSpPr>
        <p:spPr>
          <a:xfrm>
            <a:off x="516834" y="251791"/>
            <a:ext cx="2060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solidFill>
                  <a:srgbClr val="00206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Task - 1</a:t>
            </a:r>
            <a:endParaRPr lang="en-IN" sz="1800" b="1" dirty="0">
              <a:solidFill>
                <a:srgbClr val="00206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D09273-B9BB-4101-8EC0-0E4D32BF3CDA}"/>
              </a:ext>
            </a:extLst>
          </p:cNvPr>
          <p:cNvSpPr txBox="1"/>
          <p:nvPr/>
        </p:nvSpPr>
        <p:spPr>
          <a:xfrm>
            <a:off x="516834" y="622852"/>
            <a:ext cx="279620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00" b="1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Creation of SRS &amp; GitHub</a:t>
            </a:r>
            <a:endParaRPr lang="en-IN" sz="1700" b="1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C9E49E-0725-BB19-0D8C-972DE529E603}"/>
              </a:ext>
            </a:extLst>
          </p:cNvPr>
          <p:cNvSpPr txBox="1"/>
          <p:nvPr/>
        </p:nvSpPr>
        <p:spPr>
          <a:xfrm>
            <a:off x="609599" y="961406"/>
            <a:ext cx="4982817" cy="1030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EB Garamond Medium" panose="00000600000000000000" pitchFamily="2" charset="0"/>
                <a:ea typeface="EB Garamond Medium" panose="00000600000000000000" pitchFamily="2" charset="0"/>
                <a:cs typeface="Times New Roman" panose="02020603050405020304" pitchFamily="18" charset="0"/>
              </a:rPr>
              <a:t>Create SRS : Calendar scheduler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EB Garamond Medium" panose="00000600000000000000" pitchFamily="2" charset="0"/>
                <a:ea typeface="EB Garamond Medium" panose="00000600000000000000" pitchFamily="2" charset="0"/>
                <a:cs typeface="Times New Roman" panose="02020603050405020304" pitchFamily="18" charset="0"/>
              </a:rPr>
              <a:t>Creation &amp; Set-up of GitHub account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EB Garamond Medium" panose="00000600000000000000" pitchFamily="2" charset="0"/>
                <a:ea typeface="EB Garamond Medium" panose="00000600000000000000" pitchFamily="2" charset="0"/>
                <a:cs typeface="Times New Roman" panose="02020603050405020304" pitchFamily="18" charset="0"/>
              </a:rPr>
              <a:t>Creation &amp; Hands-on to various commands of Git Bash</a:t>
            </a:r>
            <a:endParaRPr lang="en-IN" dirty="0">
              <a:latin typeface="EB Garamond Medium" panose="00000600000000000000" pitchFamily="2" charset="0"/>
              <a:ea typeface="EB Garamond Medium" panose="000006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83A5F5-1F51-E6BB-F03E-D98E4C5F4E3F}"/>
              </a:ext>
            </a:extLst>
          </p:cNvPr>
          <p:cNvSpPr txBox="1"/>
          <p:nvPr/>
        </p:nvSpPr>
        <p:spPr>
          <a:xfrm>
            <a:off x="516833" y="1938511"/>
            <a:ext cx="279620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00" b="1" dirty="0">
                <a:solidFill>
                  <a:srgbClr val="0070C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Evaluation Metric:</a:t>
            </a:r>
            <a:endParaRPr lang="en-IN" sz="1700" b="1" dirty="0">
              <a:solidFill>
                <a:srgbClr val="0070C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8B4FA3-CD79-E460-095D-03956E17CBE0}"/>
              </a:ext>
            </a:extLst>
          </p:cNvPr>
          <p:cNvSpPr txBox="1"/>
          <p:nvPr/>
        </p:nvSpPr>
        <p:spPr>
          <a:xfrm>
            <a:off x="609599" y="2257831"/>
            <a:ext cx="3538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EB Garamond Medium" panose="00000600000000000000" pitchFamily="2" charset="0"/>
                <a:ea typeface="EB Garamond Medium" panose="00000600000000000000" pitchFamily="2" charset="0"/>
              </a:rPr>
              <a:t>100% Completion of the above tasks</a:t>
            </a:r>
            <a:endParaRPr lang="en-IN" dirty="0">
              <a:latin typeface="EB Garamond Medium" panose="00000600000000000000" pitchFamily="2" charset="0"/>
              <a:ea typeface="EB Garamond Medium" panose="000006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F54FA6-0019-76F5-1BFC-6DB3D54CFC51}"/>
              </a:ext>
            </a:extLst>
          </p:cNvPr>
          <p:cNvSpPr txBox="1"/>
          <p:nvPr/>
        </p:nvSpPr>
        <p:spPr>
          <a:xfrm>
            <a:off x="516834" y="3008243"/>
            <a:ext cx="225949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700" b="1" dirty="0">
                <a:solidFill>
                  <a:srgbClr val="D06800"/>
                </a:solidFill>
                <a:latin typeface="EB Garamond" panose="00000500000000000000" pitchFamily="2" charset="0"/>
                <a:ea typeface="EB Garamond" panose="00000500000000000000" pitchFamily="2" charset="0"/>
              </a:rPr>
              <a:t>Learning Outcome</a:t>
            </a:r>
            <a:endParaRPr lang="en-IN" sz="1700" b="1" dirty="0">
              <a:solidFill>
                <a:srgbClr val="D06800"/>
              </a:solidFill>
              <a:latin typeface="EB Garamond" panose="00000500000000000000" pitchFamily="2" charset="0"/>
              <a:ea typeface="EB Garamond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5C3D95-4978-2480-C246-F51F74E8422E}"/>
              </a:ext>
            </a:extLst>
          </p:cNvPr>
          <p:cNvSpPr txBox="1"/>
          <p:nvPr/>
        </p:nvSpPr>
        <p:spPr>
          <a:xfrm>
            <a:off x="609599" y="3292941"/>
            <a:ext cx="7785653" cy="135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EB Garamond Medium" panose="00000600000000000000" pitchFamily="2" charset="0"/>
                <a:ea typeface="EB Garamond Medium" panose="00000600000000000000" pitchFamily="2" charset="0"/>
              </a:rPr>
              <a:t>Get to know about different lifecycle models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EB Garamond Medium" panose="00000600000000000000" pitchFamily="2" charset="0"/>
                <a:ea typeface="EB Garamond Medium" panose="00000600000000000000" pitchFamily="2" charset="0"/>
              </a:rPr>
              <a:t>Understanding importance and how to create an SRS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EB Garamond Medium" panose="00000600000000000000" pitchFamily="2" charset="0"/>
                <a:ea typeface="EB Garamond Medium" panose="00000600000000000000" pitchFamily="2" charset="0"/>
              </a:rPr>
              <a:t>Knowing various commands of GitHub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GB" dirty="0">
                <a:latin typeface="EB Garamond Medium" panose="00000600000000000000" pitchFamily="2" charset="0"/>
                <a:ea typeface="EB Garamond Medium" panose="00000600000000000000" pitchFamily="2" charset="0"/>
              </a:rPr>
              <a:t>Understanding agile and scrum management techniques for efficient product development</a:t>
            </a:r>
            <a:endParaRPr lang="en-IN" dirty="0">
              <a:latin typeface="EB Garamond Medium" panose="00000600000000000000" pitchFamily="2" charset="0"/>
              <a:ea typeface="EB Garamond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046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9" name="Google Shape;1859;g2139e008f02_0_0"/>
          <p:cNvPicPr preferRelativeResize="0"/>
          <p:nvPr/>
        </p:nvPicPr>
        <p:blipFill rotWithShape="1">
          <a:blip r:embed="rId3">
            <a:alphaModFix/>
          </a:blip>
          <a:srcRect l="-65210" t="3320" r="65210" b="-3320"/>
          <a:stretch/>
        </p:blipFill>
        <p:spPr>
          <a:xfrm>
            <a:off x="445779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0" name="Google Shape;1860;g2139e008f02_0_0"/>
          <p:cNvSpPr txBox="1"/>
          <p:nvPr/>
        </p:nvSpPr>
        <p:spPr>
          <a:xfrm>
            <a:off x="546804" y="292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A33E68-1856-C3AA-E4DD-DAA4742EDF08}"/>
              </a:ext>
            </a:extLst>
          </p:cNvPr>
          <p:cNvSpPr txBox="1"/>
          <p:nvPr/>
        </p:nvSpPr>
        <p:spPr>
          <a:xfrm>
            <a:off x="546804" y="649357"/>
            <a:ext cx="7464135" cy="1757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400" kern="0" spc="-35" dirty="0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Gathered all require</a:t>
            </a:r>
            <a:r>
              <a:rPr lang="en-US" spc="-35" dirty="0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ments for the calendar </a:t>
            </a:r>
            <a:r>
              <a:rPr lang="en-US" spc="-35" dirty="0" err="1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schedulars</a:t>
            </a:r>
            <a:r>
              <a:rPr lang="en-US" spc="-35" dirty="0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 app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400" kern="0" spc="-35" dirty="0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Analyzed the requirements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pc="-35" dirty="0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Created SRS documents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400" kern="0" spc="-35" dirty="0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Created reposito</a:t>
            </a:r>
            <a:r>
              <a:rPr lang="en-US" spc="-35" dirty="0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ry for the project where </a:t>
            </a:r>
            <a:r>
              <a:rPr lang="en-US" spc="-35" dirty="0" err="1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oru</a:t>
            </a:r>
            <a:r>
              <a:rPr lang="en-US" spc="-35" dirty="0">
                <a:solidFill>
                  <a:srgbClr val="272525"/>
                </a:solidFill>
                <a:latin typeface="Söhne"/>
                <a:ea typeface="EB Garamond Medium" panose="00000600000000000000" pitchFamily="2" charset="0"/>
                <a:cs typeface="Source Sans Pro" pitchFamily="34" charset="-120"/>
              </a:rPr>
              <a:t> task and progress can be stored</a:t>
            </a:r>
            <a:endParaRPr lang="en-US" sz="1400" kern="0" spc="-35" dirty="0">
              <a:solidFill>
                <a:srgbClr val="272525"/>
              </a:solidFill>
              <a:latin typeface="EB Garamond Medium" panose="00000600000000000000" pitchFamily="2" charset="0"/>
              <a:ea typeface="EB Garamond Medium" panose="00000600000000000000" pitchFamily="2" charset="0"/>
              <a:cs typeface="Source Sans Pro" pitchFamily="34" charset="-12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85816E-080B-359B-8865-5525242C658F}"/>
              </a:ext>
            </a:extLst>
          </p:cNvPr>
          <p:cNvSpPr txBox="1"/>
          <p:nvPr/>
        </p:nvSpPr>
        <p:spPr>
          <a:xfrm>
            <a:off x="546804" y="3291520"/>
            <a:ext cx="7661365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 allows any users to read requirements for the app</a:t>
            </a:r>
            <a:r>
              <a:rPr lang="en-US" dirty="0">
                <a:solidFill>
                  <a:srgbClr val="3741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get basic knowledge of the app can be got by them with the help of SRS documents</a:t>
            </a:r>
            <a:r>
              <a:rPr lang="en-US" b="0" i="0" dirty="0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Then by using </a:t>
            </a:r>
            <a:r>
              <a:rPr lang="en-US" b="0" i="0" dirty="0" err="1">
                <a:solidFill>
                  <a:srgbClr val="37415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dirty="0">
                <a:solidFill>
                  <a:srgbClr val="3741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each members of team can view, </a:t>
            </a:r>
            <a:r>
              <a:rPr lang="en-US" dirty="0" err="1">
                <a:solidFill>
                  <a:srgbClr val="3741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push,commit</a:t>
            </a:r>
            <a:r>
              <a:rPr lang="en-US" dirty="0">
                <a:solidFill>
                  <a:srgbClr val="37415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can pull request if any changes are to be needed.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e008f02_0_11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e008f02_0_11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 dirty="0">
                <a:latin typeface="EB Garamond"/>
                <a:ea typeface="EB Garamond"/>
                <a:cs typeface="EB Garamond"/>
                <a:sym typeface="EB Garamond"/>
              </a:rPr>
              <a:t>Gather requirements for the project</a:t>
            </a:r>
            <a:endParaRPr sz="1000" b="0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e008f02_0_11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Prepare database design schemas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e008f02_0_11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e008f02_0_11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Initiate a git repository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e008f02_0_11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add Readme.md file with description of the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e008f02_0_11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Commit all changes with "first commit"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e008f02_0_11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repository on github related to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e008f02_0_11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your changes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e008f02_0_11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4089330" y="2004698"/>
            <a:ext cx="27222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None/>
            </a:pPr>
            <a:r>
              <a:rPr lang="en-IN" b="0" i="0" dirty="0">
                <a:solidFill>
                  <a:schemeClr val="tx1">
                    <a:lumMod val="95000"/>
                    <a:lumOff val="5000"/>
                  </a:schemeClr>
                </a:solidFill>
                <a:latin typeface="EB Garamond SemiBold"/>
                <a:ea typeface="EB Garamond SemiBold"/>
                <a:cs typeface="EB Garamond SemiBold"/>
                <a:sym typeface="EB Garamond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https://github.com/prithi038/NM-CD2_14-Prithika/tree/main/task1</a:t>
            </a:r>
            <a:endParaRPr b="0" i="0" dirty="0">
              <a:solidFill>
                <a:schemeClr val="tx1">
                  <a:lumMod val="95000"/>
                  <a:lumOff val="5000"/>
                </a:schemeClr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305</Words>
  <Application>Microsoft Office PowerPoint</Application>
  <PresentationFormat>On-screen Show (16:9)</PresentationFormat>
  <Paragraphs>53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EB Garamond SemiBold</vt:lpstr>
      <vt:lpstr>Public Sans</vt:lpstr>
      <vt:lpstr>arial</vt:lpstr>
      <vt:lpstr>Calibri</vt:lpstr>
      <vt:lpstr>EB Garamond Medium</vt:lpstr>
      <vt:lpstr>Söhne</vt:lpstr>
      <vt:lpstr>EB Garamond</vt:lpstr>
      <vt:lpstr>arial</vt:lpstr>
      <vt:lpstr>Noto Sans Symbols</vt:lpstr>
      <vt:lpstr>Wingdings</vt:lpstr>
      <vt:lpstr>Times New Roman</vt:lpstr>
      <vt:lpstr>Simple Light</vt:lpstr>
      <vt:lpstr>PowerPoint Presentation</vt:lpstr>
      <vt:lpstr>CALENDAR SCHEDULER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praveen prithi</cp:lastModifiedBy>
  <cp:revision>6</cp:revision>
  <dcterms:created xsi:type="dcterms:W3CDTF">2020-08-13T11:21:46Z</dcterms:created>
  <dcterms:modified xsi:type="dcterms:W3CDTF">2023-11-02T17:11:18Z</dcterms:modified>
</cp:coreProperties>
</file>